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2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13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E563-2646-485A-942D-918E9BF8E999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E33E0-7994-45E6-AD02-390506B65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458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E563-2646-485A-942D-918E9BF8E999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E33E0-7994-45E6-AD02-390506B65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02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E563-2646-485A-942D-918E9BF8E999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E33E0-7994-45E6-AD02-390506B65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21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E563-2646-485A-942D-918E9BF8E999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E33E0-7994-45E6-AD02-390506B65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990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E563-2646-485A-942D-918E9BF8E999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E33E0-7994-45E6-AD02-390506B65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350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E563-2646-485A-942D-918E9BF8E999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E33E0-7994-45E6-AD02-390506B65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906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E563-2646-485A-942D-918E9BF8E999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E33E0-7994-45E6-AD02-390506B65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410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E563-2646-485A-942D-918E9BF8E999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E33E0-7994-45E6-AD02-390506B65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013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E563-2646-485A-942D-918E9BF8E999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E33E0-7994-45E6-AD02-390506B65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883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E563-2646-485A-942D-918E9BF8E999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E33E0-7994-45E6-AD02-390506B65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31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BE563-2646-485A-942D-918E9BF8E999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E33E0-7994-45E6-AD02-390506B65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033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BE563-2646-485A-942D-918E9BF8E999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E33E0-7994-45E6-AD02-390506B65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412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1E86E-9CD8-49F5-98B8-6A0C0FDA8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MYTLAS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963CD-5FC6-4C8E-8257-18B9D003C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3090" y="1510575"/>
            <a:ext cx="7153715" cy="4802185"/>
          </a:xfrm>
        </p:spPr>
        <p:txBody>
          <a:bodyPr>
            <a:normAutofit fontScale="92500"/>
          </a:bodyPr>
          <a:lstStyle/>
          <a:p>
            <a:pPr marL="514338" indent="-514338">
              <a:buFont typeface="+mj-lt"/>
              <a:buAutoNum type="arabicParenR"/>
            </a:pPr>
            <a:r>
              <a:rPr lang="en-MY" sz="2400" dirty="0"/>
              <a:t>As July 2018, 62,432 MYTLAS issued by MTIB since February 2013 (7,221 MYTLAS issued in year 2018). </a:t>
            </a:r>
            <a:r>
              <a:rPr lang="en-US" sz="2400" dirty="0"/>
              <a:t>The three main products exported using MYTLAS are </a:t>
            </a:r>
            <a:r>
              <a:rPr lang="en-US" sz="2400" dirty="0" err="1"/>
              <a:t>sawntimber</a:t>
            </a:r>
            <a:r>
              <a:rPr lang="en-US" sz="2400" dirty="0"/>
              <a:t>, moldings and furniture.</a:t>
            </a:r>
            <a:endParaRPr lang="en-MY" sz="2400" dirty="0"/>
          </a:p>
          <a:p>
            <a:pPr marL="514338" indent="-514338">
              <a:buFont typeface="+mj-lt"/>
              <a:buAutoNum type="arabicParenR"/>
            </a:pPr>
            <a:r>
              <a:rPr lang="en-US" sz="2400" dirty="0"/>
              <a:t>Field test of Audit Compliance TLAS was implemented on May 14-18, 2018 in Perak state. Overall compliance audit will be implement in October 2018 (tentative).</a:t>
            </a:r>
          </a:p>
          <a:p>
            <a:pPr marL="514338" indent="-514338">
              <a:buFont typeface="+mj-lt"/>
              <a:buAutoNum type="arabicParenR"/>
            </a:pPr>
            <a:r>
              <a:rPr lang="en-US" sz="2400" dirty="0"/>
              <a:t>The first MYTLAS Working Group Meeting will be held on August 14, 2018 to discuss the revision of the TLAS Tables proposed by the implementing agencies.</a:t>
            </a:r>
          </a:p>
          <a:p>
            <a:pPr marL="514338" indent="-514338">
              <a:buFont typeface="+mj-lt"/>
              <a:buAutoNum type="arabicParenR"/>
            </a:pPr>
            <a:r>
              <a:rPr lang="en-US" sz="2400" dirty="0"/>
              <a:t>Legality import regulations came into force on July 1, 2017 involving the imports timber of round logs, </a:t>
            </a:r>
            <a:r>
              <a:rPr lang="en-US" sz="2400" dirty="0" err="1"/>
              <a:t>sawntimber</a:t>
            </a:r>
            <a:r>
              <a:rPr lang="en-US" sz="2400" dirty="0"/>
              <a:t> </a:t>
            </a:r>
            <a:r>
              <a:rPr lang="en-US" sz="2400"/>
              <a:t>and plywood.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21214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</TotalTime>
  <Words>116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MYTLAS UPDATE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MYTLAS UPDATE</dc:title>
  <dc:creator>Sunita Muhamad</dc:creator>
  <cp:lastModifiedBy>Sunita Muhamad</cp:lastModifiedBy>
  <cp:revision>6</cp:revision>
  <dcterms:created xsi:type="dcterms:W3CDTF">2018-08-10T07:33:16Z</dcterms:created>
  <dcterms:modified xsi:type="dcterms:W3CDTF">2018-08-10T08:27:39Z</dcterms:modified>
</cp:coreProperties>
</file>